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4d6a6fb3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4d6a6fb3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4d6a6fb3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4d6a6fb3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4d6a6fb3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4d6a6fb3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4d6a6fb35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4d6a6fb3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4d6a6fb3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4d6a6fb3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4d6a6fb35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4d6a6fb35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4d6a6fb3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4d6a6fb3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4d6a6fb3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4d6a6fb3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4d6a6fb3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4d6a6fb3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4d6a6fb35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4d6a6fb35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4d6a6fb35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4d6a6fb35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4d6a6fb3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4d6a6fb3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4d6a6fb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4d6a6fb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4d6a6fb3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4d6a6fb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4d6a6fb3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4d6a6fb3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4d6a6fb3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f4d6a6fb3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4d6a6fb3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4d6a6fb3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4d6a6fb3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4d6a6fb3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4d6a6fb35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4d6a6fb35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4d6a6fb35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4d6a6fb35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4d6a6fb35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4d6a6fb35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4d6a6fb35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4d6a6fb35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4d6a6fb3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4d6a6fb3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Relationship Id="rId4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imoxDcn2Sgo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1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Relationship Id="rId4" Type="http://schemas.openxmlformats.org/officeDocument/2006/relationships/image" Target="../media/image13.gif"/><Relationship Id="rId5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5H8aRCyEGnU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Lasers and Waves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Blackbodies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If you shine a light on any object, they can either absorb, reflect, or transmit that light.</a:t>
            </a:r>
            <a:endParaRPr sz="1800"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11700" y="22513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Blackbodies are only allowed to absorb and re-emit light.</a:t>
            </a:r>
            <a:endParaRPr sz="1800"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30316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They pretty accurately model celestial radiation, even for our sun!</a:t>
            </a:r>
            <a:endParaRPr sz="18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4527600" cy="336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Blackbody Energy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 blackbody gains energy by absorbing light of different frequencies.</a:t>
            </a:r>
            <a:endParaRPr sz="1800"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311700" y="22513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How much of the energy is due to light of a specific frequency?</a:t>
            </a:r>
            <a:endParaRPr sz="1800"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30316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Lord Rayleigh, and later Jeans, came up with an expression that works well for low frequency emissions.</a:t>
            </a:r>
            <a:endParaRPr sz="1800"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4566475" y="3668875"/>
            <a:ext cx="4116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Why does it fail for higher frequencies?</a:t>
            </a:r>
            <a:endParaRPr sz="18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75" y="979213"/>
            <a:ext cx="4368302" cy="268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Photoelectric Effect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For decades, people have been using light to blast electrons off of metals.</a:t>
            </a:r>
            <a:endParaRPr sz="1800"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311700" y="19327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They noticed higher frequency lights had more success in removing these electrons.</a:t>
            </a:r>
            <a:endParaRPr sz="1800"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11700" y="30316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This led to the theory that light was made of particles (photons) whose individual energies were proportional to the frequency of the light.</a:t>
            </a:r>
            <a:endParaRPr sz="1800"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4527601" cy="2743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Tinsel on a Can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Levels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19150" y="1492100"/>
            <a:ext cx="75057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Atoms have discrete energy levels. This means we can count them: 0, 1, 2, 3, etc.</a:t>
            </a:r>
            <a:endParaRPr sz="21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675" y="2375625"/>
            <a:ext cx="2300174" cy="23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275" y="3128650"/>
            <a:ext cx="31908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819150" y="2375625"/>
            <a:ext cx="47895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It takes energy to travel to a higher energy level, while travelling to a lower energy level releases energy.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Boltzmann Distribution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819150" y="1990725"/>
            <a:ext cx="30984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Objects want to be in lower energy levels. Boltzmann discovered that the probability of being in a higher energy level is exponentially lower than being in a lower one.</a:t>
            </a:r>
            <a:endParaRPr sz="2100"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38" y="1983550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Coconuts and Castaways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888684" y="1746100"/>
            <a:ext cx="53775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29450" y="785250"/>
            <a:ext cx="7688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729325" y="1545475"/>
            <a:ext cx="7688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Early lasers were created by using population inversion. This is where you excite an atom so the higher energy levels are more likely.</a:t>
            </a:r>
            <a:endParaRPr sz="1600"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68" y="2434032"/>
            <a:ext cx="5271069" cy="2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Diffraction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 Effect</a:t>
            </a:r>
            <a:endParaRPr/>
          </a:p>
        </p:txBody>
      </p:sp>
      <p:pic>
        <p:nvPicPr>
          <p:cNvPr descr="You can clearly hear the doppler effect as this fire truck passes at high speed. Sorry for the poor video quality." id="257" name="Google Shape;257;p32" title="Fire Engine Siren Demonstrates The Doppler Eff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751" y="934912"/>
            <a:ext cx="3179862" cy="17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350" y="2938550"/>
            <a:ext cx="1788675" cy="17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729325" y="1545475"/>
            <a:ext cx="44064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Sound travelling away from us becomes lower in pitch, this is called the Doppler effect.</a:t>
            </a:r>
            <a:endParaRPr sz="1600"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729325" y="2634275"/>
            <a:ext cx="4406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Light travelling away from us becomes lower in energy (redder), this is called redshift.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1888684" y="1746100"/>
            <a:ext cx="53775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Confinement Fusion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2375625"/>
            <a:ext cx="3691728" cy="2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778" y="1492100"/>
            <a:ext cx="3284100" cy="24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Cutting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252" y="1755162"/>
            <a:ext cx="2429648" cy="1633179"/>
          </a:xfrm>
          <a:prstGeom prst="rect">
            <a:avLst/>
          </a:prstGeom>
          <a:noFill/>
          <a:ln cap="flat" cmpd="sng" w="762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03" y="2571754"/>
            <a:ext cx="2740651" cy="1842221"/>
          </a:xfrm>
          <a:prstGeom prst="rect">
            <a:avLst/>
          </a:prstGeom>
          <a:noFill/>
          <a:ln cap="flat" cmpd="sng" w="762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Optics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29550"/>
            <a:ext cx="3507101" cy="17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51" y="26907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Oscillations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618100"/>
            <a:ext cx="29265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Waves are oscillations of particles or energy.</a:t>
            </a:r>
            <a:endParaRPr sz="21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325" y="2880425"/>
            <a:ext cx="2733175" cy="1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150" y="2997250"/>
            <a:ext cx="3901476" cy="16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650" y="1063988"/>
            <a:ext cx="5019374" cy="16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Tub of Water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Resonance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4144500" cy="16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Materials</a:t>
            </a:r>
            <a:r>
              <a:rPr lang="en" sz="2100"/>
              <a:t> are created from vibrating atoms. If you can  match the frequency of those vibrations, you have resonance!</a:t>
            </a:r>
            <a:endParaRPr sz="2100"/>
          </a:p>
        </p:txBody>
      </p:sp>
      <p:pic>
        <p:nvPicPr>
          <p:cNvPr descr="A really simple idea which shows how a tuning fork can pass its frequency to another tuning fork through a sound wave. &#10;&#10;The first wave is of the correct frequency 440Hz and passes to the 2nd unless you alter the mass on the tuning fork which changes it resonant frequency." id="155" name="Google Shape;155;p17" title="Tuning Fork Resonance A-level Physics - AQA A Level Phys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675" y="2890350"/>
            <a:ext cx="3132125" cy="17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675" y="757544"/>
            <a:ext cx="3250625" cy="18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Household Objects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and Refraction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646750"/>
            <a:ext cx="37530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Waves, like particles, can bounce off of objects. This bouncing is called reflection.</a:t>
            </a:r>
            <a:endParaRPr sz="2100"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980675"/>
            <a:ext cx="36195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4892100" y="1646750"/>
            <a:ext cx="38742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Unlike particles, waves bend their paths when entering new medium. This is called refraction.</a:t>
            </a:r>
            <a:endParaRPr sz="21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14" y="2980675"/>
            <a:ext cx="246866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393929" y="1301146"/>
            <a:ext cx="6366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Rainbow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1888684" y="1746100"/>
            <a:ext cx="53775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Mechanics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